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974" y="-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13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435387"/>
            <a:ext cx="8463108" cy="107721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coplétez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activité 14, à la page 271</a:t>
            </a: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(phrases complètes)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877093"/>
            <a:ext cx="3898900" cy="391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20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46</cp:revision>
  <dcterms:created xsi:type="dcterms:W3CDTF">2011-09-14T23:22:57Z</dcterms:created>
  <dcterms:modified xsi:type="dcterms:W3CDTF">2011-12-13T12:10:54Z</dcterms:modified>
</cp:coreProperties>
</file>